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31" d="100"/>
          <a:sy n="131" d="100"/>
        </p:scale>
        <p:origin x="-100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55EB9-2BC8-46F6-B93F-5693970DB933}" type="datetimeFigureOut">
              <a:rPr lang="ko-KR" altLang="en-US" smtClean="0"/>
              <a:t>2025-01-18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C8B7C-A294-4510-8CDF-502A5CE177B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55EB9-2BC8-46F6-B93F-5693970DB933}" type="datetimeFigureOut">
              <a:rPr lang="ko-KR" altLang="en-US" smtClean="0"/>
              <a:t>2025-01-18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C8B7C-A294-4510-8CDF-502A5CE177B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55EB9-2BC8-46F6-B93F-5693970DB933}" type="datetimeFigureOut">
              <a:rPr lang="ko-KR" altLang="en-US" smtClean="0"/>
              <a:t>2025-01-18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C8B7C-A294-4510-8CDF-502A5CE177B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55EB9-2BC8-46F6-B93F-5693970DB933}" type="datetimeFigureOut">
              <a:rPr lang="ko-KR" altLang="en-US" smtClean="0"/>
              <a:t>2025-01-18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C8B7C-A294-4510-8CDF-502A5CE177B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55EB9-2BC8-46F6-B93F-5693970DB933}" type="datetimeFigureOut">
              <a:rPr lang="ko-KR" altLang="en-US" smtClean="0"/>
              <a:t>2025-01-18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C8B7C-A294-4510-8CDF-502A5CE177B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55EB9-2BC8-46F6-B93F-5693970DB933}" type="datetimeFigureOut">
              <a:rPr lang="ko-KR" altLang="en-US" smtClean="0"/>
              <a:t>2025-01-18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C8B7C-A294-4510-8CDF-502A5CE177B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55EB9-2BC8-46F6-B93F-5693970DB933}" type="datetimeFigureOut">
              <a:rPr lang="ko-KR" altLang="en-US" smtClean="0"/>
              <a:t>2025-01-18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C8B7C-A294-4510-8CDF-502A5CE177B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55EB9-2BC8-46F6-B93F-5693970DB933}" type="datetimeFigureOut">
              <a:rPr lang="ko-KR" altLang="en-US" smtClean="0"/>
              <a:t>2025-01-18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C8B7C-A294-4510-8CDF-502A5CE177B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55EB9-2BC8-46F6-B93F-5693970DB933}" type="datetimeFigureOut">
              <a:rPr lang="ko-KR" altLang="en-US" smtClean="0"/>
              <a:t>2025-01-18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C8B7C-A294-4510-8CDF-502A5CE177B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55EB9-2BC8-46F6-B93F-5693970DB933}" type="datetimeFigureOut">
              <a:rPr lang="ko-KR" altLang="en-US" smtClean="0"/>
              <a:t>2025-01-18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C8B7C-A294-4510-8CDF-502A5CE177B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55EB9-2BC8-46F6-B93F-5693970DB933}" type="datetimeFigureOut">
              <a:rPr lang="ko-KR" altLang="en-US" smtClean="0"/>
              <a:t>2025-01-18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C8B7C-A294-4510-8CDF-502A5CE177B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55EB9-2BC8-46F6-B93F-5693970DB933}" type="datetimeFigureOut">
              <a:rPr lang="ko-KR" altLang="en-US" smtClean="0"/>
              <a:t>2025-01-18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CC8B7C-A294-4510-8CDF-502A5CE177B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0"/>
            <a:ext cx="51434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>
              <a:rot lat="0" lon="0" rev="5400000"/>
            </a:lightRig>
          </a:scene3d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0</Words>
  <Application>Microsoft Office PowerPoint</Application>
  <PresentationFormat>화면 슬라이드 쇼(4:3)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Owner</dc:creator>
  <cp:lastModifiedBy>Owner</cp:lastModifiedBy>
  <cp:revision>3</cp:revision>
  <dcterms:created xsi:type="dcterms:W3CDTF">2025-01-18T04:15:28Z</dcterms:created>
  <dcterms:modified xsi:type="dcterms:W3CDTF">2025-01-18T04:25:34Z</dcterms:modified>
</cp:coreProperties>
</file>